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6" r:id="rId10"/>
    <p:sldId id="1292" r:id="rId11"/>
    <p:sldId id="1306" r:id="rId12"/>
    <p:sldId id="1293" r:id="rId13"/>
    <p:sldId id="1294" r:id="rId14"/>
    <p:sldId id="1295" r:id="rId15"/>
    <p:sldId id="1296" r:id="rId16"/>
    <p:sldId id="1297" r:id="rId17"/>
    <p:sldId id="1288" r:id="rId18"/>
    <p:sldId id="1249" r:id="rId19"/>
  </p:sldIdLst>
  <p:sldSz cx="9144000" cy="5143500" type="screen16x9"/>
  <p:notesSz cx="6858000" cy="9144000"/>
  <p:custShowLst>
    <p:custShow name="Custom Show 1" id="0">
      <p:sldLst>
        <p:sld r:id="rId5"/>
        <p:sld r:id="rId7"/>
        <p:sld r:id="rId8"/>
        <p:sld r:id="rId9"/>
        <p:sld r:id="rId10"/>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1FE7A0-7CF5-4532-99AE-69F2E802C1B4}" v="5" dt="2024-04-08T17:19:54.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3447" autoAdjust="0"/>
  </p:normalViewPr>
  <p:slideViewPr>
    <p:cSldViewPr snapToGrid="0">
      <p:cViewPr>
        <p:scale>
          <a:sx n="70" d="100"/>
          <a:sy n="70" d="100"/>
        </p:scale>
        <p:origin x="-2074" y="-830"/>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33638"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4" y="3956068"/>
            <a:ext cx="344714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:NAVEEN A </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ID:au622021104069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OF ENGINEERING</a:t>
            </a: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LOGIN PAGE</a:t>
            </a:r>
          </a:p>
        </p:txBody>
      </p:sp>
      <p:pic>
        <p:nvPicPr>
          <p:cNvPr id="4" name="Picture 3">
            <a:extLst>
              <a:ext uri="{FF2B5EF4-FFF2-40B4-BE49-F238E27FC236}">
                <a16:creationId xmlns="" xmlns:a16="http://schemas.microsoft.com/office/drawing/2014/main" id="{42566B3E-F3FD-3E77-EF45-5D392E77B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190" y="1267649"/>
            <a:ext cx="6038826" cy="33968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LIST OF BOOKING</a:t>
            </a:r>
          </a:p>
        </p:txBody>
      </p:sp>
      <p:pic>
        <p:nvPicPr>
          <p:cNvPr id="4" name="Picture 3">
            <a:extLst>
              <a:ext uri="{FF2B5EF4-FFF2-40B4-BE49-F238E27FC236}">
                <a16:creationId xmlns="" xmlns:a16="http://schemas.microsoft.com/office/drawing/2014/main" id="{87A088BE-1531-C002-64C1-A9D9EE67E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67" y="1151164"/>
            <a:ext cx="6342743" cy="35677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 PAGE</a:t>
            </a:r>
          </a:p>
        </p:txBody>
      </p:sp>
      <p:pic>
        <p:nvPicPr>
          <p:cNvPr id="4" name="Picture 3">
            <a:extLst>
              <a:ext uri="{FF2B5EF4-FFF2-40B4-BE49-F238E27FC236}">
                <a16:creationId xmlns="" xmlns:a16="http://schemas.microsoft.com/office/drawing/2014/main" id="{33FB0733-0123-2C6E-B71B-FB1554BEE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614" y="1267649"/>
            <a:ext cx="6038826" cy="339684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4" name="TextBox 3">
            <a:extLst>
              <a:ext uri="{FF2B5EF4-FFF2-40B4-BE49-F238E27FC236}">
                <a16:creationId xmlns="" xmlns:a16="http://schemas.microsoft.com/office/drawing/2014/main" id="{C95DD1C2-5867-7F69-ADD0-FA5EB96DD2EA}"/>
              </a:ext>
            </a:extLst>
          </p:cNvPr>
          <p:cNvSpPr txBox="1"/>
          <p:nvPr/>
        </p:nvSpPr>
        <p:spPr>
          <a:xfrm>
            <a:off x="217654" y="1267649"/>
            <a:ext cx="8711293" cy="2862322"/>
          </a:xfrm>
          <a:prstGeom prst="rect">
            <a:avLst/>
          </a:prstGeom>
          <a:noFill/>
        </p:spPr>
        <p:txBody>
          <a:bodyPr wrap="square">
            <a:spAutoFit/>
          </a:bodyPr>
          <a:lstStyle/>
          <a:p>
            <a:r>
              <a:rPr lang="en-IN" sz="1200" dirty="0"/>
              <a:t>After building the initial version of the bus reservation system using Python and Django, there are several future enhancements and features that could be considered to improve its functionality, user experience, and competitiveness in the market:</a:t>
            </a:r>
          </a:p>
          <a:p>
            <a:endParaRPr lang="en-IN" sz="1200" dirty="0"/>
          </a:p>
          <a:p>
            <a:r>
              <a:rPr lang="en-IN" sz="1200" b="1" dirty="0"/>
              <a:t>Real-Time Bus Tracking: </a:t>
            </a:r>
            <a:r>
              <a:rPr lang="en-IN" sz="1200" dirty="0"/>
              <a:t>Implement a feature that allows passengers to track the real-time location of buses on their scheduled routes. Integration with GPS or location-based services can provide accurate bus tracking information to users.</a:t>
            </a:r>
          </a:p>
          <a:p>
            <a:r>
              <a:rPr lang="en-IN" sz="1200" b="1"/>
              <a:t>Dynamic Pricing and Discounts: </a:t>
            </a:r>
            <a:r>
              <a:rPr lang="en-IN" sz="1200"/>
              <a:t>Introduce </a:t>
            </a:r>
            <a:r>
              <a:rPr lang="en-IN" sz="1200" dirty="0"/>
              <a:t>dynamic pricing based on factors such as demand, time of booking, and seat availability. Additionally, offer discounts, promotional codes, and loyalty rewards to encourage repeat bookings and attract more customers.</a:t>
            </a:r>
          </a:p>
          <a:p>
            <a:r>
              <a:rPr lang="en-IN" sz="1200" b="1" dirty="0"/>
              <a:t>Mobile Application Development: </a:t>
            </a:r>
            <a:r>
              <a:rPr lang="en-IN" sz="1200" dirty="0"/>
              <a:t>Develop native mobile applications for iOS and Android platforms to provide a seamless booking experience to users on their smartphones and tablets. Mobile apps can offer push notifications, in-app payments, and offline access features.</a:t>
            </a:r>
          </a:p>
          <a:p>
            <a:r>
              <a:rPr lang="en-IN" sz="1200" b="1" dirty="0"/>
              <a:t>Feedback and Rating System: </a:t>
            </a:r>
            <a:r>
              <a:rPr lang="en-IN" sz="1200" dirty="0"/>
              <a:t>Implement a feedback and rating system that allows passengers to provide feedback on their travel experience and rate the service. This can help improve service quality and address any issues promptly. </a:t>
            </a:r>
          </a:p>
          <a:p>
            <a:r>
              <a:rPr lang="en-IN" sz="1200" b="1" dirty="0"/>
              <a:t>Multi-Language Support: </a:t>
            </a:r>
            <a:r>
              <a:rPr lang="en-IN" sz="1200" dirty="0"/>
              <a:t>Offer support for multiple languages to cater to a diverse user base. Allow users to switch between languages based on their preferences, making the platform more accessible to international users.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 xmlns:a16="http://schemas.microsoft.com/office/drawing/2014/main" id="{8C80A262-4C7D-C30F-A37E-42AB49E289E7}"/>
              </a:ext>
            </a:extLst>
          </p:cNvPr>
          <p:cNvSpPr txBox="1"/>
          <p:nvPr/>
        </p:nvSpPr>
        <p:spPr>
          <a:xfrm>
            <a:off x="449036" y="1110344"/>
            <a:ext cx="6580414" cy="1384995"/>
          </a:xfrm>
          <a:prstGeom prst="rect">
            <a:avLst/>
          </a:prstGeom>
          <a:noFill/>
        </p:spPr>
        <p:txBody>
          <a:bodyPr wrap="square">
            <a:spAutoFit/>
          </a:bodyPr>
          <a:lstStyle/>
          <a:p>
            <a:r>
              <a:rPr lang="en-IN" dirty="0"/>
              <a:t>The Bus Reservation System project aims to revolutionize the bus booking experience by providing a user-friendly, efficient, and secure platform for passengers and bus operators. By leveraging the power of Python and Django, along with modern web development technologies, the system will streamline the booking process, enhance customer satisfaction, and optimize operational efficiency for bus operators.</a:t>
            </a:r>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3087" y="2192988"/>
            <a:ext cx="4173090" cy="936154"/>
          </a:xfrm>
          <a:prstGeom prst="rect">
            <a:avLst/>
          </a:prstGeom>
        </p:spPr>
        <p:txBody>
          <a:bodyPr vert="horz" wrap="square" lIns="0" tIns="12700" rIns="0" bIns="0" rtlCol="0">
            <a:spAutoFit/>
          </a:bodyPr>
          <a:lstStyle/>
          <a:p>
            <a:pPr marL="12700">
              <a:lnSpc>
                <a:spcPct val="100000"/>
              </a:lnSpc>
              <a:spcBef>
                <a:spcPts val="100"/>
              </a:spcBef>
            </a:pPr>
            <a:r>
              <a:rPr lang="en-US" sz="60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1CE90F52-E206-7763-0DA0-D9AF52A6B076}"/>
              </a:ext>
            </a:extLst>
          </p:cNvPr>
          <p:cNvSpPr txBox="1"/>
          <p:nvPr/>
        </p:nvSpPr>
        <p:spPr>
          <a:xfrm>
            <a:off x="131033" y="947059"/>
            <a:ext cx="8490454" cy="3816429"/>
          </a:xfrm>
          <a:prstGeom prst="rect">
            <a:avLst/>
          </a:prstGeom>
          <a:noFill/>
        </p:spPr>
        <p:txBody>
          <a:bodyPr wrap="square">
            <a:spAutoFit/>
          </a:bodyPr>
          <a:lstStyle/>
          <a:p>
            <a:r>
              <a:rPr lang="en-IN" sz="1200" dirty="0"/>
              <a:t>The Bus Reservation System is a comprehensive software solution designed to streamline the process of booking bus tickets for passengers while providing efficient management tools for bus operators. This project aims to develop a web-based application using Python and Django framework, offering users a seamless experience for reserving bus seats, managing bookings, and accessing relevant information.</a:t>
            </a:r>
          </a:p>
          <a:p>
            <a:endParaRPr lang="en-IN" sz="1200" dirty="0"/>
          </a:p>
          <a:p>
            <a:r>
              <a:rPr lang="en-IN" sz="1200" dirty="0"/>
              <a:t>Key Features:</a:t>
            </a:r>
          </a:p>
          <a:p>
            <a:endParaRPr lang="en-IN" sz="1200" dirty="0"/>
          </a:p>
          <a:p>
            <a:r>
              <a:rPr lang="en-IN" sz="1200" dirty="0"/>
              <a:t>1.*User Registration and Authentication*: The system will allow users to create accounts, log in securely, and manage their profiles.</a:t>
            </a:r>
          </a:p>
          <a:p>
            <a:r>
              <a:rPr lang="en-IN" sz="1200" dirty="0"/>
              <a:t>2. *Bus Route Management*: Admins can add, edit, and delete bus routes, including details such as origin, destination, stops, and timings.</a:t>
            </a:r>
          </a:p>
          <a:p>
            <a:r>
              <a:rPr lang="en-IN" sz="1200" dirty="0"/>
              <a:t>3. *Seat Selection*: Passengers can view available seats on different buses and select their preferred seats based on availability.</a:t>
            </a:r>
          </a:p>
          <a:p>
            <a:r>
              <a:rPr lang="en-IN" sz="1200" dirty="0"/>
              <a:t>4. *Booking Management*: Users can search for buses based on various criteria like date, time, route, and seat availability. They can book tickets, view booking history, and cancel bookings if needed.</a:t>
            </a:r>
            <a:r>
              <a:rPr lang="en-US" sz="1200" dirty="0"/>
              <a:t> </a:t>
            </a:r>
          </a:p>
          <a:p>
            <a:r>
              <a:rPr lang="en-US" sz="1200" dirty="0"/>
              <a:t>5. *Payment Integration*: Integration with payment gateways to facilitate secure online payments for ticket bookings.</a:t>
            </a:r>
          </a:p>
          <a:p>
            <a:r>
              <a:rPr lang="en-US" sz="1200" dirty="0"/>
              <a:t>6. *Admin Panel*: A comprehensive admin dashboard to manage buses, routes, bookings, users, and generate reports.</a:t>
            </a:r>
          </a:p>
          <a:p>
            <a:r>
              <a:rPr lang="en-US" sz="1200" dirty="0"/>
              <a:t>7. *Email Notifications*: Automated email notifications for booking confirmation, ticket cancellation, and other relevant updates.</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3931FC10-E316-1514-C228-33AA19CFD255}"/>
              </a:ext>
            </a:extLst>
          </p:cNvPr>
          <p:cNvSpPr txBox="1"/>
          <p:nvPr/>
        </p:nvSpPr>
        <p:spPr>
          <a:xfrm>
            <a:off x="359229" y="1314449"/>
            <a:ext cx="8784771" cy="3262432"/>
          </a:xfrm>
          <a:prstGeom prst="rect">
            <a:avLst/>
          </a:prstGeom>
          <a:noFill/>
        </p:spPr>
        <p:txBody>
          <a:bodyPr wrap="square">
            <a:spAutoFit/>
          </a:bodyPr>
          <a:lstStyle/>
          <a:p>
            <a:r>
              <a:rPr lang="en-IN" sz="1200"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p>
          <a:p>
            <a:endParaRPr lang="en-IN" sz="1200" dirty="0"/>
          </a:p>
          <a:p>
            <a:r>
              <a:rPr lang="en-IN" b="1" dirty="0"/>
              <a:t>Key Challenges:</a:t>
            </a:r>
          </a:p>
          <a:p>
            <a:endParaRPr lang="en-IN" sz="1200" dirty="0"/>
          </a:p>
          <a:p>
            <a:pPr marL="342900" indent="-342900">
              <a:buAutoNum type="arabicPeriod"/>
            </a:pPr>
            <a:r>
              <a:rPr lang="en-IN" sz="1200" b="1" dirty="0"/>
              <a:t>*Manual Booking Processes: </a:t>
            </a:r>
            <a:r>
              <a:rPr lang="en-IN" sz="1200" dirty="0"/>
              <a:t>Many bus operators still rely on manual booking processes, leading to errors, inefficiencies, and delays in ticket reservations.</a:t>
            </a:r>
          </a:p>
          <a:p>
            <a:pPr marL="342900" indent="-342900">
              <a:buAutoNum type="arabicPeriod"/>
            </a:pPr>
            <a:r>
              <a:rPr lang="en-IN" sz="1200" b="1" dirty="0"/>
              <a:t>Limited Accessibility: </a:t>
            </a:r>
            <a:r>
              <a:rPr lang="en-IN" sz="1200" dirty="0"/>
              <a:t>Existing reservation systems may not be easily accessible to users, especially those in remote areas, resulting in difficulty in booking tickets.</a:t>
            </a:r>
          </a:p>
          <a:p>
            <a:pPr marL="342900" indent="-342900">
              <a:buAutoNum type="arabicPeriod"/>
            </a:pPr>
            <a:r>
              <a:rPr lang="en-IN" sz="1200" dirty="0"/>
              <a:t> </a:t>
            </a:r>
            <a:r>
              <a:rPr lang="en-IN" sz="1200" b="1" dirty="0"/>
              <a:t>Real-Time Updates</a:t>
            </a:r>
            <a:r>
              <a:rPr lang="en-IN" sz="1200" dirty="0"/>
              <a:t>: Passengers often face challenges in obtaining real-time updates on bus schedules, availability of seats, and other relevant information.</a:t>
            </a:r>
          </a:p>
          <a:p>
            <a:pPr marL="342900" indent="-342900">
              <a:buAutoNum type="arabicPeriod"/>
            </a:pPr>
            <a:r>
              <a:rPr lang="en-IN" sz="1200" b="1" dirty="0"/>
              <a:t>Inefficient Management: </a:t>
            </a:r>
            <a:r>
              <a:rPr lang="en-IN" sz="1200" dirty="0"/>
              <a:t>Bus operators struggle with managing routes, schedules, seat allocations, and booking records efficiently, leading to operational challenges.</a:t>
            </a:r>
          </a:p>
          <a:p>
            <a:pPr marL="342900" indent="-342900">
              <a:buAutoNum type="arabicPeriod"/>
            </a:pPr>
            <a:r>
              <a:rPr lang="en-IN" sz="1200" b="1" dirty="0"/>
              <a:t>Security Concerns</a:t>
            </a:r>
            <a:r>
              <a:rPr lang="en-IN" sz="1200" dirty="0"/>
              <a:t>: Security of user data and payment transactions is crucial but may not be adequately addressed in some existing systems, posing a risk to users' privacy and financial information.</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0684"/>
            <a:ext cx="2889754" cy="4737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2B7A8E9C-C361-EB78-8029-C7FF16273229}"/>
              </a:ext>
            </a:extLst>
          </p:cNvPr>
          <p:cNvSpPr txBox="1"/>
          <p:nvPr/>
        </p:nvSpPr>
        <p:spPr>
          <a:xfrm>
            <a:off x="342900" y="1004394"/>
            <a:ext cx="8670068" cy="3046988"/>
          </a:xfrm>
          <a:prstGeom prst="rect">
            <a:avLst/>
          </a:prstGeom>
          <a:noFill/>
        </p:spPr>
        <p:txBody>
          <a:bodyPr wrap="square">
            <a:spAutoFit/>
          </a:bodyPr>
          <a:lstStyle/>
          <a:p>
            <a:r>
              <a:rPr lang="en-IN" sz="1200" dirty="0"/>
              <a:t>The Bus Reservation System project aims to develop a web-based application using Python and Django framework, providing a seamless platform for passengers to book bus tickets and for bus operators to manage their fleet and bookings efficiently. This project will encompass various modules and functionalities to cater to the needs of both users and administrators.</a:t>
            </a:r>
          </a:p>
          <a:p>
            <a:endParaRPr lang="en-IN" sz="1200" dirty="0"/>
          </a:p>
          <a:p>
            <a:r>
              <a:rPr lang="en-IN" sz="1200" b="1" dirty="0"/>
              <a:t>Key Features:</a:t>
            </a:r>
          </a:p>
          <a:p>
            <a:endParaRPr lang="en-IN" sz="1200" dirty="0"/>
          </a:p>
          <a:p>
            <a:pPr marL="228600" indent="-228600">
              <a:buAutoNum type="arabicPeriod"/>
            </a:pPr>
            <a:r>
              <a:rPr lang="en-IN" sz="1200" b="1" dirty="0"/>
              <a:t>User Registration and Authentication</a:t>
            </a:r>
            <a:r>
              <a:rPr lang="en-IN" sz="1200" dirty="0"/>
              <a:t>: Users will be able to register for accounts securely and log in using authentication mechanisms. This will allow them to access personalized features such as booking history and profile management.</a:t>
            </a:r>
          </a:p>
          <a:p>
            <a:pPr marL="228600" indent="-228600">
              <a:buAutoNum type="arabicPeriod"/>
            </a:pPr>
            <a:r>
              <a:rPr lang="en-IN" sz="1200" b="1" dirty="0"/>
              <a:t> Bus Management</a:t>
            </a:r>
            <a:r>
              <a:rPr lang="en-IN" sz="1200" dirty="0"/>
              <a:t>: Administrators will have the capability to manage buses, including adding new buses, updating existing bus details such as routes, schedules, and seating capacities, and removing buses from service if necessary.</a:t>
            </a:r>
          </a:p>
          <a:p>
            <a:pPr marL="228600" indent="-228600">
              <a:buAutoNum type="arabicPeriod"/>
            </a:pPr>
            <a:r>
              <a:rPr lang="en-IN" sz="1200" b="1" dirty="0"/>
              <a:t> Route Management: </a:t>
            </a:r>
            <a:r>
              <a:rPr lang="en-IN" sz="1200" dirty="0"/>
              <a:t>The system will support the management of bus routes, enabling administrators to add new routes, update route details, and deactivate routes as needed.</a:t>
            </a:r>
          </a:p>
          <a:p>
            <a:pPr marL="228600" indent="-228600">
              <a:buAutoNum type="arabicPeriod"/>
            </a:pPr>
            <a:r>
              <a:rPr lang="en-IN" sz="1200" b="1" dirty="0"/>
              <a:t>Seat Selection and Booking: </a:t>
            </a:r>
            <a:r>
              <a:rPr lang="en-IN" sz="1200" dirty="0"/>
              <a:t>Passengers will be able to search for available buses based on their desired route and date, view seat availability, select seats, and proceed to book tickets. They will receive confirmation of their booking via email or SMS.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 xmlns:a16="http://schemas.microsoft.com/office/drawing/2014/main" id="{24A4F4FE-F421-1691-7360-CDC22DF76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475" y="1389599"/>
            <a:ext cx="6354288" cy="3574287"/>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ACA566-5D85-C422-B2D1-707FEA1FC806}"/>
              </a:ext>
            </a:extLst>
          </p:cNvPr>
          <p:cNvSpPr>
            <a:spLocks noGrp="1"/>
          </p:cNvSpPr>
          <p:nvPr>
            <p:ph type="title"/>
          </p:nvPr>
        </p:nvSpPr>
        <p:spPr/>
        <p:txBody>
          <a:bodyPr/>
          <a:lstStyle/>
          <a:p>
            <a:r>
              <a:rPr lang="en-US" dirty="0"/>
              <a:t>             </a:t>
            </a:r>
            <a:endParaRPr lang="en-IN" dirty="0"/>
          </a:p>
        </p:txBody>
      </p:sp>
      <p:sp>
        <p:nvSpPr>
          <p:cNvPr id="4" name="Text Placeholder 3">
            <a:extLst>
              <a:ext uri="{FF2B5EF4-FFF2-40B4-BE49-F238E27FC236}">
                <a16:creationId xmlns="" xmlns:a16="http://schemas.microsoft.com/office/drawing/2014/main" id="{FBB6F51E-408C-2EDB-856A-8A3327404C89}"/>
              </a:ext>
            </a:extLst>
          </p:cNvPr>
          <p:cNvSpPr>
            <a:spLocks noGrp="1"/>
          </p:cNvSpPr>
          <p:nvPr>
            <p:ph type="body" idx="1"/>
          </p:nvPr>
        </p:nvSpPr>
        <p:spPr>
          <a:xfrm>
            <a:off x="3119699" y="536121"/>
            <a:ext cx="3264771" cy="569829"/>
          </a:xfrm>
        </p:spPr>
        <p:txBody>
          <a:bodyPr/>
          <a:lstStyle/>
          <a:p>
            <a:pPr marL="152400" indent="0">
              <a:buNone/>
            </a:pPr>
            <a:r>
              <a:rPr lang="en-US" sz="2400" b="1" dirty="0"/>
              <a:t>REGISTER PAGE </a:t>
            </a:r>
            <a:endParaRPr lang="en-IN" sz="2400" b="1" dirty="0"/>
          </a:p>
        </p:txBody>
      </p:sp>
      <p:pic>
        <p:nvPicPr>
          <p:cNvPr id="6" name="Picture 5">
            <a:extLst>
              <a:ext uri="{FF2B5EF4-FFF2-40B4-BE49-F238E27FC236}">
                <a16:creationId xmlns="" xmlns:a16="http://schemas.microsoft.com/office/drawing/2014/main" id="{C699BE91-B6D7-16EF-E368-26BB60A5E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078" y="1105950"/>
            <a:ext cx="6695843" cy="3766412"/>
          </a:xfrm>
          <a:prstGeom prst="rect">
            <a:avLst/>
          </a:prstGeom>
        </p:spPr>
      </p:pic>
    </p:spTree>
    <p:extLst>
      <p:ext uri="{BB962C8B-B14F-4D97-AF65-F5344CB8AC3E}">
        <p14:creationId xmlns:p14="http://schemas.microsoft.com/office/powerpoint/2010/main" val="418855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4" name="Picture 3">
            <a:extLst>
              <a:ext uri="{FF2B5EF4-FFF2-40B4-BE49-F238E27FC236}">
                <a16:creationId xmlns="" xmlns:a16="http://schemas.microsoft.com/office/drawing/2014/main" id="{309FD741-5402-7360-7740-39EFF7CFC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54" y="1143001"/>
            <a:ext cx="6618513" cy="3722914"/>
          </a:xfrm>
          <a:prstGeom prst="rect">
            <a:avLst/>
          </a:prstGeom>
        </p:spPr>
      </p:pic>
    </p:spTree>
    <p:extLst>
      <p:ext uri="{BB962C8B-B14F-4D97-AF65-F5344CB8AC3E}">
        <p14:creationId xmlns:p14="http://schemas.microsoft.com/office/powerpoint/2010/main" val="21207922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purl.org/dc/elements/1.1/"/>
    <ds:schemaRef ds:uri="http://schemas.microsoft.com/office/2006/metadata/properties"/>
    <ds:schemaRef ds:uri="c0fa2617-96bd-425d-8578-e93563fe37c5"/>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104</TotalTime>
  <Words>1064</Words>
  <Application>Microsoft Office PowerPoint</Application>
  <PresentationFormat>On-screen Show (16:9)</PresentationFormat>
  <Paragraphs>71</Paragraphs>
  <Slides>15</Slides>
  <Notes>8</Notes>
  <HiddenSlides>0</HiddenSlides>
  <MMClips>0</MMClips>
  <ScaleCrop>false</ScaleCrop>
  <HeadingPairs>
    <vt:vector size="6" baseType="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17" baseType="lpstr">
      <vt:lpstr>Simple Light</vt:lpstr>
      <vt:lpstr>PowerPoint Presentation</vt:lpstr>
      <vt:lpstr>PowerPoint Presentation</vt:lpstr>
      <vt:lpstr>Abstract</vt:lpstr>
      <vt:lpstr>Problem Statement</vt:lpstr>
      <vt:lpstr>Project Overview</vt:lpstr>
      <vt:lpstr>Technology Used</vt:lpstr>
      <vt:lpstr>Homepage</vt:lpstr>
      <vt:lpstr>             </vt:lpstr>
      <vt:lpstr>FIND BUS</vt:lpstr>
      <vt:lpstr>LOGIN PAGE</vt:lpstr>
      <vt:lpstr>LIST OF BOOKING</vt:lpstr>
      <vt:lpstr>LOGOUT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manoj real</cp:lastModifiedBy>
  <cp:revision>10</cp:revision>
  <dcterms:modified xsi:type="dcterms:W3CDTF">2024-04-09T13:47:49Z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